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78" r:id="rId2"/>
    <p:sldId id="271" r:id="rId3"/>
    <p:sldId id="273" r:id="rId4"/>
    <p:sldId id="272" r:id="rId5"/>
    <p:sldId id="274" r:id="rId6"/>
    <p:sldId id="262" r:id="rId7"/>
    <p:sldId id="264" r:id="rId8"/>
    <p:sldId id="279" r:id="rId9"/>
    <p:sldId id="265" r:id="rId10"/>
    <p:sldId id="267" r:id="rId11"/>
    <p:sldId id="268" r:id="rId12"/>
    <p:sldId id="275" r:id="rId13"/>
    <p:sldId id="261" r:id="rId14"/>
  </p:sldIdLst>
  <p:sldSz cx="12192000" cy="6858000"/>
  <p:notesSz cx="6858000" cy="9144000"/>
  <p:defaultTextStyle>
    <a:defPPr>
      <a:defRPr lang="en-A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7"/>
    <p:restoredTop sz="94173"/>
  </p:normalViewPr>
  <p:slideViewPr>
    <p:cSldViewPr snapToGrid="0" snapToObjects="1">
      <p:cViewPr varScale="1">
        <p:scale>
          <a:sx n="121" d="100"/>
          <a:sy n="121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92586-1187-AC43-97F3-E6ED5DD71F90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0D3F70-8503-6143-BA8E-95DCEDBAD524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1335109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1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10042248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10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1713737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11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9630367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12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15938748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13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905718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2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824990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3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1619317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4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2891314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5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3514206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6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37283099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Z" dirty="0"/>
          </a:p>
          <a:p>
            <a:endParaRPr lang="en-A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7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783714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Z" dirty="0"/>
          </a:p>
          <a:p>
            <a:endParaRPr lang="en-A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8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4547534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D3F70-8503-6143-BA8E-95DCEDBAD524}" type="slidenum">
              <a:rPr lang="en-AZ" smtClean="0"/>
              <a:t>9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722914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61DA3-B300-F03E-A31E-678E4C03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9B5FCF-8CE9-E3C3-ABC7-20771CE43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08B44-DF5C-A2D1-4E19-BAE250AD6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80750-4329-7300-D8F4-0FA0EB8F4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7456E-7D4B-D65B-1EA1-B6F994CB9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501654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829A0-1C36-79FD-FDFC-455D031CE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4866CB-0831-283B-50B1-8057A35737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F748A-DC91-11AF-DB0B-CF414EA5B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F369-C669-9F22-8F3D-FF5184E50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DB4B1-D922-96D1-838E-EB4032897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2804775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2B0683-DF3B-7AE2-E36F-E0879924F9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2E4D8B-CD1A-18CE-BF00-7D7D55651D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9F234-4176-906D-CF87-A11A9B218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ECA79-51A6-B7AE-3ED6-12C9A4276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1B14E-D774-1E7B-BEC3-08B6A08C0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12237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81231-80EB-04DF-BA07-1190122E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02673-9763-6622-3F11-2DAC18367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92DB2-523B-8731-1E0D-9DCEADA4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BB169D-D3AA-118F-5243-01BE50FC1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850EE-B0AF-3FA8-BD81-9782A9F20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1844173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0AB16-10A4-F41C-F00D-3AA8D80D4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1F342-1232-A5A8-ED65-7B831EB08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797D3-F715-8E8C-030B-61E7F071F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F9DB9-7698-786D-1AC6-89A331D4E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EC09B-715F-00D9-83DF-44BBE05CC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2703209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D79CD-374E-FA52-02CA-BA73AF6A4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FB6F9-CB77-622D-328E-61724ADF05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19EF55-5441-CE0D-B92F-CF5F4D09BE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6F9AFA-4777-43A1-4735-F3D827E28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83D542-644A-08E4-8EC0-31C564984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FC6A27-9A77-4F09-8ACC-AFF8A0E4C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3181820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4334B-5ACC-3985-C792-30C2CF6E3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C593B-17ED-2121-2B23-E9573C890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809ACE-1A6A-1973-8683-F9601F3B67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00AC4B-2409-7367-744E-0E5C4B3272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C95E14-1131-5FD7-A8E7-BC17EDD083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2CEF29-5AF0-3DE5-8A62-C092A6364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FE8D96-3F31-1E55-0482-7CF29AE84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EE97C5-893F-1104-3FE1-73BFA83B0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149089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378B-0CE3-2177-5EC6-010EA9BF5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AD6A35-54D9-2820-4E8C-F6970A7B6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FCBEC8-AA9D-7F4A-CE84-6E67708DF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A9FE1B-BF74-5973-D522-C5D42DD4C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3472980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FEFFD2-E6B0-1561-066D-D4AC378F9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F1B3E5-6EC9-B087-B447-83ED6B603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FC9010-67D7-5C40-F272-8D409CBD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1042282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D4F4-5924-2B10-9A8F-C5410F615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976A8-635E-31E2-18D0-B446491B1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D5233-9C03-1D1D-D087-E33D223B3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B3ED3-C632-9400-AA32-D1215D6B2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FE7E19-05C5-C2EB-1776-5F758D70A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D67925-CD88-27CC-2FB8-FBAA58D1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2574902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B2F37-ECB8-27EF-4FFC-78C645FF4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9787DA-6AFE-27BC-25F4-44C9A15458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B06558-3FDE-4EB8-0730-0F7126EE3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A9323D-CF42-823B-ED6F-4B6559D0C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8923E3-62AB-451F-1C28-004AC8A87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D33430-DCCF-4B55-E620-DBC0D080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3377403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04D442-A264-3EB6-6651-CAD595987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F9FE0-4000-0DA4-5AC3-069E7CA40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AD596-5036-40AE-78D2-DA40E57378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4F4CA9-CA00-D44E-B530-FA2BA305599E}" type="datetimeFigureOut">
              <a:rPr lang="en-AZ" smtClean="0"/>
              <a:t>07.08.25</a:t>
            </a:fld>
            <a:endParaRPr lang="e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5D509-265D-667E-C0BA-C92ABD4DB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5B766-F94C-70E5-939B-7F2643CD30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5401E-F321-754D-BF27-E40B0D6A2CE1}" type="slidenum">
              <a:rPr lang="en-AZ" smtClean="0"/>
              <a:t>‹#›</a:t>
            </a:fld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2107774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0.jpe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8.jpe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5D18E80-3DAD-F6FF-B0E6-9EE3DF8790B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Z" b="1" dirty="0"/>
              <a:t>Data Science </a:t>
            </a:r>
            <a:br>
              <a:rPr lang="en-AZ" b="1" dirty="0"/>
            </a:br>
            <a:r>
              <a:rPr lang="en-AZ" b="1" dirty="0"/>
              <a:t>və </a:t>
            </a:r>
            <a:br>
              <a:rPr lang="en-AZ" b="1" dirty="0"/>
            </a:br>
            <a:r>
              <a:rPr lang="en-AZ" b="1" dirty="0"/>
              <a:t>Machine Learning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CF6F86-412E-CC36-6EF8-27C56D49FC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26" r="4927"/>
          <a:stretch/>
        </p:blipFill>
        <p:spPr>
          <a:xfrm>
            <a:off x="8353167" y="4090084"/>
            <a:ext cx="3738607" cy="26704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1FA796-BE5B-D697-FCDD-12A049C4CC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26" y="4090084"/>
            <a:ext cx="3738607" cy="26704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8596B5D-00C7-CDE7-F036-760BCF4B369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24" r="293"/>
          <a:stretch/>
        </p:blipFill>
        <p:spPr>
          <a:xfrm>
            <a:off x="3492500" y="97483"/>
            <a:ext cx="5206999" cy="224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71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6865D3-34DB-96A1-463F-7BE46DD234B7}"/>
              </a:ext>
            </a:extLst>
          </p:cNvPr>
          <p:cNvCxnSpPr>
            <a:cxnSpLocks/>
          </p:cNvCxnSpPr>
          <p:nvPr/>
        </p:nvCxnSpPr>
        <p:spPr>
          <a:xfrm>
            <a:off x="6096000" y="1629103"/>
            <a:ext cx="0" cy="469812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80A19BA-ADF6-8338-D39E-BBE2313471A9}"/>
              </a:ext>
            </a:extLst>
          </p:cNvPr>
          <p:cNvCxnSpPr>
            <a:cxnSpLocks/>
          </p:cNvCxnSpPr>
          <p:nvPr/>
        </p:nvCxnSpPr>
        <p:spPr>
          <a:xfrm>
            <a:off x="1886607" y="3962399"/>
            <a:ext cx="814026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5ACEE226-4EDC-28DF-D9DD-12BE1D22D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7493" b="20028"/>
          <a:stretch/>
        </p:blipFill>
        <p:spPr>
          <a:xfrm>
            <a:off x="2840857" y="2259722"/>
            <a:ext cx="2035503" cy="1271753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84074DB-9F78-BE4E-BAB0-74525C0C67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384" b="26109"/>
          <a:stretch/>
        </p:blipFill>
        <p:spPr>
          <a:xfrm>
            <a:off x="2725683" y="4498427"/>
            <a:ext cx="2265853" cy="112176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13BEA2C-6D3E-3DA1-BE45-7D41E36AF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738489"/>
          </a:xfrm>
        </p:spPr>
        <p:txBody>
          <a:bodyPr>
            <a:normAutofit/>
          </a:bodyPr>
          <a:lstStyle/>
          <a:p>
            <a:r>
              <a:rPr lang="en-US" sz="4000" dirty="0"/>
              <a:t>    </a:t>
            </a:r>
            <a:r>
              <a:rPr lang="en-US" sz="4000" dirty="0" err="1"/>
              <a:t>Niyə</a:t>
            </a:r>
            <a:r>
              <a:rPr lang="en-US" sz="4000" dirty="0"/>
              <a:t> </a:t>
            </a:r>
            <a:r>
              <a:rPr lang="en-US" sz="4000" dirty="0" err="1"/>
              <a:t>buqədər</a:t>
            </a:r>
            <a:r>
              <a:rPr lang="en-US" sz="4000" dirty="0"/>
              <a:t> </a:t>
            </a:r>
            <a:r>
              <a:rPr lang="en-US" sz="4000" dirty="0" err="1"/>
              <a:t>çeşidli</a:t>
            </a:r>
            <a:r>
              <a:rPr lang="en-US" sz="4000" dirty="0"/>
              <a:t> </a:t>
            </a:r>
            <a:r>
              <a:rPr lang="en-US" sz="4000" dirty="0" err="1"/>
              <a:t>və</a:t>
            </a:r>
            <a:r>
              <a:rPr lang="en-US" sz="4000" dirty="0"/>
              <a:t> </a:t>
            </a:r>
            <a:r>
              <a:rPr lang="en-US" sz="4000" dirty="0" err="1"/>
              <a:t>böyük</a:t>
            </a:r>
            <a:r>
              <a:rPr lang="en-US" sz="4000" dirty="0"/>
              <a:t> </a:t>
            </a:r>
            <a:r>
              <a:rPr lang="en-US" sz="4000" dirty="0" err="1"/>
              <a:t>dataya</a:t>
            </a:r>
            <a:r>
              <a:rPr lang="en-US" sz="4000" dirty="0"/>
              <a:t> </a:t>
            </a:r>
            <a:r>
              <a:rPr lang="en-US" sz="4000" dirty="0" err="1"/>
              <a:t>ehtiyac</a:t>
            </a:r>
            <a:r>
              <a:rPr lang="en-US" sz="4000" dirty="0"/>
              <a:t> var?</a:t>
            </a:r>
            <a:endParaRPr lang="en-AZ" sz="4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1943613-986E-8276-2459-43B985AFB4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0469" y="2259721"/>
            <a:ext cx="1521116" cy="127175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35B11D-EE77-9596-4BA9-CE94B2AAD5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0469" y="4498426"/>
            <a:ext cx="1964811" cy="127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372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2DAB86-D7E8-E26D-8993-B72AD78B1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7493" b="20028"/>
          <a:stretch/>
        </p:blipFill>
        <p:spPr>
          <a:xfrm>
            <a:off x="3734347" y="1467970"/>
            <a:ext cx="2035503" cy="1271753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3152E5-B87C-0B70-1501-D56F0691BB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6087" y="1467970"/>
            <a:ext cx="1521116" cy="127175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F103180-2863-2644-EDC8-CD3FDEB09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738489"/>
          </a:xfrm>
        </p:spPr>
        <p:txBody>
          <a:bodyPr>
            <a:normAutofit/>
          </a:bodyPr>
          <a:lstStyle/>
          <a:p>
            <a:r>
              <a:rPr lang="en-US" sz="4000" dirty="0"/>
              <a:t>    </a:t>
            </a:r>
            <a:r>
              <a:rPr lang="en-US" sz="4000" dirty="0" err="1"/>
              <a:t>Niyə</a:t>
            </a:r>
            <a:r>
              <a:rPr lang="en-US" sz="4000" dirty="0"/>
              <a:t> </a:t>
            </a:r>
            <a:r>
              <a:rPr lang="en-US" sz="4000" dirty="0" err="1"/>
              <a:t>buqədər</a:t>
            </a:r>
            <a:r>
              <a:rPr lang="en-US" sz="4000" dirty="0"/>
              <a:t> </a:t>
            </a:r>
            <a:r>
              <a:rPr lang="en-US" sz="4000" dirty="0" err="1"/>
              <a:t>çeşidli</a:t>
            </a:r>
            <a:r>
              <a:rPr lang="en-US" sz="4000" dirty="0"/>
              <a:t> </a:t>
            </a:r>
            <a:r>
              <a:rPr lang="en-US" sz="4000" dirty="0" err="1"/>
              <a:t>və</a:t>
            </a:r>
            <a:r>
              <a:rPr lang="en-US" sz="4000" dirty="0"/>
              <a:t> </a:t>
            </a:r>
            <a:r>
              <a:rPr lang="en-US" sz="4000" dirty="0" err="1"/>
              <a:t>böyük</a:t>
            </a:r>
            <a:r>
              <a:rPr lang="en-US" sz="4000" dirty="0"/>
              <a:t> </a:t>
            </a:r>
            <a:r>
              <a:rPr lang="en-US" sz="4000" dirty="0" err="1"/>
              <a:t>dataya</a:t>
            </a:r>
            <a:r>
              <a:rPr lang="en-US" sz="4000" dirty="0"/>
              <a:t> </a:t>
            </a:r>
            <a:r>
              <a:rPr lang="en-US" sz="4000" dirty="0" err="1"/>
              <a:t>ehtiyac</a:t>
            </a:r>
            <a:r>
              <a:rPr lang="en-US" sz="4000" dirty="0"/>
              <a:t> var?</a:t>
            </a:r>
            <a:endParaRPr lang="en-AZ" sz="4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5EB31E0-5CCD-95C9-6193-C5471DB8BB9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072" t="23563" r="16835" b="25209"/>
          <a:stretch/>
        </p:blipFill>
        <p:spPr>
          <a:xfrm>
            <a:off x="6667642" y="4221455"/>
            <a:ext cx="1449561" cy="1143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9CA68C-C28C-C40C-B38F-166E7C1D98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427" t="29064" r="9628" b="21826"/>
          <a:stretch/>
        </p:blipFill>
        <p:spPr>
          <a:xfrm>
            <a:off x="3247102" y="4221456"/>
            <a:ext cx="2838317" cy="11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41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2DAB86-D7E8-E26D-8993-B72AD78B1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7493" b="20028"/>
          <a:stretch/>
        </p:blipFill>
        <p:spPr>
          <a:xfrm>
            <a:off x="2568029" y="1933902"/>
            <a:ext cx="2035503" cy="127175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700BD0-0A8E-182C-FF8D-1DA6048F94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72" t="23563" r="16835" b="25209"/>
          <a:stretch/>
        </p:blipFill>
        <p:spPr>
          <a:xfrm>
            <a:off x="7322069" y="1933902"/>
            <a:ext cx="1611718" cy="1271753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6865D3-34DB-96A1-463F-7BE46DD234B7}"/>
              </a:ext>
            </a:extLst>
          </p:cNvPr>
          <p:cNvCxnSpPr>
            <a:cxnSpLocks/>
          </p:cNvCxnSpPr>
          <p:nvPr/>
        </p:nvCxnSpPr>
        <p:spPr>
          <a:xfrm>
            <a:off x="6096000" y="1629103"/>
            <a:ext cx="0" cy="469812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7883A0B-5FE9-9D9D-1851-6FF4BD1C85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6216"/>
          <a:stretch/>
        </p:blipFill>
        <p:spPr>
          <a:xfrm>
            <a:off x="2568029" y="3513083"/>
            <a:ext cx="2313862" cy="13952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3D922A-9121-F99F-0932-107BFFAAF8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1119" y="3445641"/>
            <a:ext cx="1511300" cy="1346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9FBF05F-9120-701A-1906-57751E5B9A5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427" t="29064" r="9628" b="21826"/>
          <a:stretch/>
        </p:blipFill>
        <p:spPr>
          <a:xfrm>
            <a:off x="2568029" y="5215759"/>
            <a:ext cx="2469919" cy="9953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3152E5-B87C-0B70-1501-D56F0691BB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22069" y="5031828"/>
            <a:ext cx="1549400" cy="12954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F103180-2863-2644-EDC8-CD3FDEB09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738489"/>
          </a:xfrm>
        </p:spPr>
        <p:txBody>
          <a:bodyPr>
            <a:normAutofit/>
          </a:bodyPr>
          <a:lstStyle/>
          <a:p>
            <a:r>
              <a:rPr lang="en-US" sz="4000" dirty="0"/>
              <a:t>    </a:t>
            </a:r>
            <a:r>
              <a:rPr lang="en-US" sz="4000" dirty="0" err="1"/>
              <a:t>Niyə</a:t>
            </a:r>
            <a:r>
              <a:rPr lang="en-US" sz="4000" dirty="0"/>
              <a:t> </a:t>
            </a:r>
            <a:r>
              <a:rPr lang="en-US" sz="4000" dirty="0" err="1"/>
              <a:t>buqədər</a:t>
            </a:r>
            <a:r>
              <a:rPr lang="en-US" sz="4000" dirty="0"/>
              <a:t> </a:t>
            </a:r>
            <a:r>
              <a:rPr lang="en-US" sz="4000" dirty="0" err="1"/>
              <a:t>çeşidli</a:t>
            </a:r>
            <a:r>
              <a:rPr lang="en-US" sz="4000" dirty="0"/>
              <a:t> </a:t>
            </a:r>
            <a:r>
              <a:rPr lang="en-US" sz="4000" dirty="0" err="1"/>
              <a:t>və</a:t>
            </a:r>
            <a:r>
              <a:rPr lang="en-US" sz="4000" dirty="0"/>
              <a:t> </a:t>
            </a:r>
            <a:r>
              <a:rPr lang="en-US" sz="4000" dirty="0" err="1"/>
              <a:t>böyük</a:t>
            </a:r>
            <a:r>
              <a:rPr lang="en-US" sz="4000" dirty="0"/>
              <a:t> </a:t>
            </a:r>
            <a:r>
              <a:rPr lang="en-US" sz="4000" dirty="0" err="1"/>
              <a:t>dataya</a:t>
            </a:r>
            <a:r>
              <a:rPr lang="en-US" sz="4000" dirty="0"/>
              <a:t> </a:t>
            </a:r>
            <a:r>
              <a:rPr lang="en-US" sz="4000" dirty="0" err="1"/>
              <a:t>ehtiyac</a:t>
            </a:r>
            <a:r>
              <a:rPr lang="en-US" sz="4000" dirty="0"/>
              <a:t> var?</a:t>
            </a:r>
            <a:endParaRPr lang="en-AZ" sz="4000" dirty="0"/>
          </a:p>
        </p:txBody>
      </p:sp>
    </p:spTree>
    <p:extLst>
      <p:ext uri="{BB962C8B-B14F-4D97-AF65-F5344CB8AC3E}">
        <p14:creationId xmlns:p14="http://schemas.microsoft.com/office/powerpoint/2010/main" val="2770616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9E0308D-1E89-6AF8-7003-5534411E7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316"/>
          </a:xfrm>
        </p:spPr>
        <p:txBody>
          <a:bodyPr>
            <a:normAutofit fontScale="90000"/>
          </a:bodyPr>
          <a:lstStyle/>
          <a:p>
            <a:r>
              <a:rPr lang="en-AZ" dirty="0"/>
              <a:t>    Data Science addımları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B0AAF605-EF82-7D1E-8160-97A5FE2DF41F}"/>
              </a:ext>
            </a:extLst>
          </p:cNvPr>
          <p:cNvSpPr/>
          <p:nvPr/>
        </p:nvSpPr>
        <p:spPr>
          <a:xfrm>
            <a:off x="894693" y="1926622"/>
            <a:ext cx="1907631" cy="96695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b="1" dirty="0">
                <a:solidFill>
                  <a:schemeClr val="tx1"/>
                </a:solidFill>
              </a:rPr>
              <a:t>Problemi </a:t>
            </a:r>
          </a:p>
          <a:p>
            <a:pPr algn="ctr"/>
            <a:r>
              <a:rPr lang="en-AZ" b="1" dirty="0">
                <a:solidFill>
                  <a:schemeClr val="tx1"/>
                </a:solidFill>
              </a:rPr>
              <a:t>anlamaq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8CDE88-BAEA-C33E-7879-6D9F958BDD7F}"/>
              </a:ext>
            </a:extLst>
          </p:cNvPr>
          <p:cNvCxnSpPr>
            <a:cxnSpLocks/>
          </p:cNvCxnSpPr>
          <p:nvPr/>
        </p:nvCxnSpPr>
        <p:spPr>
          <a:xfrm>
            <a:off x="8220889" y="2410096"/>
            <a:ext cx="3783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AF648E35-C969-F8C1-9975-DE54CD7F872B}"/>
              </a:ext>
            </a:extLst>
          </p:cNvPr>
          <p:cNvSpPr/>
          <p:nvPr/>
        </p:nvSpPr>
        <p:spPr>
          <a:xfrm>
            <a:off x="3509468" y="1926622"/>
            <a:ext cx="1907631" cy="96695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b="1" dirty="0">
                <a:solidFill>
                  <a:schemeClr val="tx1"/>
                </a:solidFill>
              </a:rPr>
              <a:t>Datanı </a:t>
            </a:r>
          </a:p>
          <a:p>
            <a:pPr algn="ctr"/>
            <a:r>
              <a:rPr lang="en-AZ" b="1" dirty="0">
                <a:solidFill>
                  <a:schemeClr val="tx1"/>
                </a:solidFill>
              </a:rPr>
              <a:t>toplamaq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753862B-A39E-D346-51AF-CC172C28EE7B}"/>
              </a:ext>
            </a:extLst>
          </p:cNvPr>
          <p:cNvSpPr/>
          <p:nvPr/>
        </p:nvSpPr>
        <p:spPr>
          <a:xfrm>
            <a:off x="6124243" y="1926622"/>
            <a:ext cx="1907631" cy="96695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b="1" dirty="0">
                <a:solidFill>
                  <a:schemeClr val="tx1"/>
                </a:solidFill>
              </a:rPr>
              <a:t>Datanı hazırlamaq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FDB9395-81AF-3910-23D5-47FAEAB7635C}"/>
              </a:ext>
            </a:extLst>
          </p:cNvPr>
          <p:cNvSpPr/>
          <p:nvPr/>
        </p:nvSpPr>
        <p:spPr>
          <a:xfrm>
            <a:off x="8739018" y="1926622"/>
            <a:ext cx="1907631" cy="96695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b="1" dirty="0">
                <a:solidFill>
                  <a:schemeClr val="tx1"/>
                </a:solidFill>
              </a:rPr>
              <a:t>EDA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144E9745-C296-4E10-6829-C46191D87767}"/>
              </a:ext>
            </a:extLst>
          </p:cNvPr>
          <p:cNvSpPr/>
          <p:nvPr/>
        </p:nvSpPr>
        <p:spPr>
          <a:xfrm>
            <a:off x="7498471" y="3198375"/>
            <a:ext cx="1907631" cy="96695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b="1" dirty="0">
                <a:solidFill>
                  <a:schemeClr val="tx1"/>
                </a:solidFill>
              </a:rPr>
              <a:t>Modelin qurulması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8EEB8C56-F08B-4FDA-62B5-FC0A6E3ACB08}"/>
              </a:ext>
            </a:extLst>
          </p:cNvPr>
          <p:cNvSpPr/>
          <p:nvPr/>
        </p:nvSpPr>
        <p:spPr>
          <a:xfrm>
            <a:off x="4858648" y="3198373"/>
            <a:ext cx="1907631" cy="96695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b="1" dirty="0">
                <a:solidFill>
                  <a:schemeClr val="tx1"/>
                </a:solidFill>
              </a:rPr>
              <a:t>Vizuallaşdırma və </a:t>
            </a:r>
            <a:r>
              <a:rPr lang="en-US" b="1" dirty="0" err="1">
                <a:solidFill>
                  <a:schemeClr val="tx1"/>
                </a:solidFill>
              </a:rPr>
              <a:t>kommunikasiya</a:t>
            </a:r>
            <a:endParaRPr lang="en-AZ" b="1" dirty="0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B61E5C66-4D29-F008-A718-43D5AFD28C91}"/>
              </a:ext>
            </a:extLst>
          </p:cNvPr>
          <p:cNvSpPr/>
          <p:nvPr/>
        </p:nvSpPr>
        <p:spPr>
          <a:xfrm>
            <a:off x="2218826" y="3198373"/>
            <a:ext cx="1907631" cy="96695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b="1" dirty="0">
                <a:solidFill>
                  <a:schemeClr val="tx1"/>
                </a:solidFill>
              </a:rPr>
              <a:t>Yerləşdirmə - Deployment</a:t>
            </a:r>
          </a:p>
        </p:txBody>
      </p:sp>
      <p:cxnSp>
        <p:nvCxnSpPr>
          <p:cNvPr id="83" name="Elbow Connector 82">
            <a:extLst>
              <a:ext uri="{FF2B5EF4-FFF2-40B4-BE49-F238E27FC236}">
                <a16:creationId xmlns:a16="http://schemas.microsoft.com/office/drawing/2014/main" id="{DE2E42DE-0D58-ED5D-AA19-9430931FDB9E}"/>
              </a:ext>
            </a:extLst>
          </p:cNvPr>
          <p:cNvCxnSpPr>
            <a:cxnSpLocks/>
          </p:cNvCxnSpPr>
          <p:nvPr/>
        </p:nvCxnSpPr>
        <p:spPr>
          <a:xfrm rot="10800000" flipV="1">
            <a:off x="9642585" y="2422079"/>
            <a:ext cx="1313798" cy="1271754"/>
          </a:xfrm>
          <a:prstGeom prst="bentConnector3">
            <a:avLst>
              <a:gd name="adj1" fmla="val -284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CC7599F-B783-AA1F-62DD-F116C06B8E4B}"/>
              </a:ext>
            </a:extLst>
          </p:cNvPr>
          <p:cNvCxnSpPr>
            <a:cxnSpLocks/>
          </p:cNvCxnSpPr>
          <p:nvPr/>
        </p:nvCxnSpPr>
        <p:spPr>
          <a:xfrm flipH="1">
            <a:off x="4279353" y="3681848"/>
            <a:ext cx="36786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E795A94F-A814-DA10-E6F1-DA5EC09B0D75}"/>
              </a:ext>
            </a:extLst>
          </p:cNvPr>
          <p:cNvCxnSpPr>
            <a:cxnSpLocks/>
          </p:cNvCxnSpPr>
          <p:nvPr/>
        </p:nvCxnSpPr>
        <p:spPr>
          <a:xfrm>
            <a:off x="5623277" y="2422081"/>
            <a:ext cx="3783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2409E359-8264-B6AF-6590-F545E39A20E7}"/>
              </a:ext>
            </a:extLst>
          </p:cNvPr>
          <p:cNvCxnSpPr>
            <a:cxnSpLocks/>
          </p:cNvCxnSpPr>
          <p:nvPr/>
        </p:nvCxnSpPr>
        <p:spPr>
          <a:xfrm>
            <a:off x="2983455" y="2452138"/>
            <a:ext cx="3783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8F0B4DC2-2313-71BE-3EF4-D609B00B9699}"/>
              </a:ext>
            </a:extLst>
          </p:cNvPr>
          <p:cNvCxnSpPr>
            <a:cxnSpLocks/>
          </p:cNvCxnSpPr>
          <p:nvPr/>
        </p:nvCxnSpPr>
        <p:spPr>
          <a:xfrm flipH="1">
            <a:off x="6894128" y="3681849"/>
            <a:ext cx="36786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15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2F7D551-A7FC-CDC4-0D0F-044376F370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54703" y="1191262"/>
            <a:ext cx="2902648" cy="2014524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13760DE-F1CC-743E-0F49-71C18DC553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483"/>
          <a:stretch/>
        </p:blipFill>
        <p:spPr>
          <a:xfrm>
            <a:off x="1854703" y="3698747"/>
            <a:ext cx="3940617" cy="245140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B971965-DCDD-EEA3-1688-2DBEF5E37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738489"/>
          </a:xfrm>
        </p:spPr>
        <p:txBody>
          <a:bodyPr>
            <a:normAutofit/>
          </a:bodyPr>
          <a:lstStyle/>
          <a:p>
            <a:r>
              <a:rPr lang="az-Latn-AZ" dirty="0"/>
              <a:t>    </a:t>
            </a:r>
            <a:r>
              <a:rPr lang="az-Latn-AZ" sz="4000" dirty="0"/>
              <a:t>Data Science nədir?</a:t>
            </a:r>
            <a:endParaRPr lang="en-AZ" sz="4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140ADA-1252-7B6F-D38F-AE28C1A88A1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246" t="3077" r="6877" b="10098"/>
          <a:stretch/>
        </p:blipFill>
        <p:spPr>
          <a:xfrm>
            <a:off x="6732598" y="1191262"/>
            <a:ext cx="3616547" cy="22377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A3E57A-1C8E-C1C7-E9AF-FA8E3C62595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53" t="8609" r="2812"/>
          <a:stretch/>
        </p:blipFill>
        <p:spPr>
          <a:xfrm>
            <a:off x="6165198" y="3698747"/>
            <a:ext cx="4183947" cy="2451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236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C07495-09D7-31D9-AFDC-88460DC0B3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054" y="947797"/>
            <a:ext cx="2856405" cy="189732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A05DEE-C0C5-4381-AEC6-86E4D6F881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98" r="12900"/>
          <a:stretch/>
        </p:blipFill>
        <p:spPr>
          <a:xfrm>
            <a:off x="3771459" y="2845117"/>
            <a:ext cx="2856405" cy="18973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D4A9B8-FB90-BD15-A631-83C039116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864" y="4742436"/>
            <a:ext cx="2854105" cy="189731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B95D33F-226A-53B7-8841-C60189DBE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738489"/>
          </a:xfrm>
        </p:spPr>
        <p:txBody>
          <a:bodyPr>
            <a:normAutofit/>
          </a:bodyPr>
          <a:lstStyle/>
          <a:p>
            <a:r>
              <a:rPr lang="az-Latn-AZ" dirty="0"/>
              <a:t>    </a:t>
            </a:r>
            <a:r>
              <a:rPr lang="az-Latn-AZ" sz="4000" dirty="0"/>
              <a:t>Data Science nədir?</a:t>
            </a:r>
            <a:endParaRPr lang="en-AZ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C11EA3-3874-525F-5E8C-018021E3AB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4362" y="947797"/>
            <a:ext cx="4202584" cy="231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089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D334E3-8D70-7392-BB42-59DFD8B2A2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39025" y="1253331"/>
            <a:ext cx="4713949" cy="4351338"/>
          </a:xfr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A4EE68E-2D42-6B36-877F-ABCEC006A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738489"/>
          </a:xfrm>
        </p:spPr>
        <p:txBody>
          <a:bodyPr>
            <a:normAutofit/>
          </a:bodyPr>
          <a:lstStyle/>
          <a:p>
            <a:r>
              <a:rPr lang="az-Latn-AZ" dirty="0"/>
              <a:t>    </a:t>
            </a:r>
            <a:r>
              <a:rPr lang="az-Latn-AZ" sz="4000" dirty="0"/>
              <a:t>Data Science nədir?</a:t>
            </a:r>
            <a:endParaRPr lang="en-AZ" sz="4000" dirty="0"/>
          </a:p>
        </p:txBody>
      </p:sp>
    </p:spTree>
    <p:extLst>
      <p:ext uri="{BB962C8B-B14F-4D97-AF65-F5344CB8AC3E}">
        <p14:creationId xmlns:p14="http://schemas.microsoft.com/office/powerpoint/2010/main" val="3241557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E1890-9E29-3E60-C7E1-B613C3714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316"/>
          </a:xfrm>
        </p:spPr>
        <p:txBody>
          <a:bodyPr>
            <a:normAutofit fontScale="90000"/>
          </a:bodyPr>
          <a:lstStyle/>
          <a:p>
            <a:r>
              <a:rPr lang="en-AZ" dirty="0"/>
              <a:t>    ML nədir?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4588F-5B62-6441-78AB-3FC7F9F48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2200" y="0"/>
            <a:ext cx="2400300" cy="68580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AZ" dirty="0"/>
          </a:p>
          <a:p>
            <a:pPr marL="0" indent="0">
              <a:buNone/>
            </a:pPr>
            <a:endParaRPr lang="en-AZ" dirty="0"/>
          </a:p>
          <a:p>
            <a:pPr marL="0" indent="0">
              <a:buNone/>
            </a:pPr>
            <a:r>
              <a:rPr lang="en-AZ" b="1" dirty="0">
                <a:solidFill>
                  <a:schemeClr val="accent6"/>
                </a:solidFill>
              </a:rPr>
              <a:t>5     7 </a:t>
            </a:r>
            <a:r>
              <a:rPr lang="en-AZ" b="1" dirty="0"/>
              <a:t>=</a:t>
            </a:r>
            <a:r>
              <a:rPr lang="en-AZ" b="1" dirty="0">
                <a:solidFill>
                  <a:schemeClr val="accent6"/>
                </a:solidFill>
              </a:rPr>
              <a:t> 35</a:t>
            </a:r>
          </a:p>
          <a:p>
            <a:pPr marL="0" indent="0">
              <a:buNone/>
            </a:pPr>
            <a:r>
              <a:rPr lang="en-AZ" b="1" dirty="0">
                <a:solidFill>
                  <a:schemeClr val="accent6"/>
                </a:solidFill>
              </a:rPr>
              <a:t>3     9 </a:t>
            </a:r>
            <a:r>
              <a:rPr lang="en-AZ" b="1" dirty="0"/>
              <a:t>=</a:t>
            </a:r>
            <a:r>
              <a:rPr lang="en-AZ" b="1" dirty="0">
                <a:solidFill>
                  <a:schemeClr val="accent6"/>
                </a:solidFill>
              </a:rPr>
              <a:t> 27</a:t>
            </a:r>
          </a:p>
          <a:p>
            <a:pPr marL="0" indent="0">
              <a:buNone/>
            </a:pPr>
            <a:endParaRPr lang="en-AZ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en-AZ" b="1" dirty="0">
                <a:solidFill>
                  <a:schemeClr val="accent6"/>
                </a:solidFill>
              </a:rPr>
              <a:t>4     3 </a:t>
            </a:r>
            <a:r>
              <a:rPr lang="en-AZ" b="1" dirty="0"/>
              <a:t>=</a:t>
            </a:r>
            <a:r>
              <a:rPr lang="en-AZ" b="1" dirty="0">
                <a:solidFill>
                  <a:schemeClr val="accent6"/>
                </a:solidFill>
              </a:rPr>
              <a:t> </a:t>
            </a:r>
            <a:r>
              <a:rPr lang="en-AZ" b="1" dirty="0"/>
              <a:t>?</a:t>
            </a:r>
          </a:p>
          <a:p>
            <a:pPr marL="0" indent="0">
              <a:buNone/>
            </a:pPr>
            <a:endParaRPr lang="en-AZ" dirty="0"/>
          </a:p>
          <a:p>
            <a:pPr marL="0" indent="0">
              <a:buNone/>
            </a:pPr>
            <a:endParaRPr lang="en-AZ" dirty="0"/>
          </a:p>
          <a:p>
            <a:pPr marL="0" indent="0">
              <a:buNone/>
            </a:pPr>
            <a:r>
              <a:rPr lang="en-AZ" b="1" dirty="0">
                <a:solidFill>
                  <a:schemeClr val="accent6"/>
                </a:solidFill>
              </a:rPr>
              <a:t>5 </a:t>
            </a:r>
            <a:r>
              <a:rPr lang="en-AZ" b="1" dirty="0"/>
              <a:t>?</a:t>
            </a:r>
            <a:r>
              <a:rPr lang="en-AZ" b="1" dirty="0">
                <a:solidFill>
                  <a:schemeClr val="accent6"/>
                </a:solidFill>
              </a:rPr>
              <a:t> 7 </a:t>
            </a:r>
            <a:r>
              <a:rPr lang="en-AZ" b="1" dirty="0"/>
              <a:t>=</a:t>
            </a:r>
            <a:r>
              <a:rPr lang="en-AZ" b="1" dirty="0">
                <a:solidFill>
                  <a:schemeClr val="accent6"/>
                </a:solidFill>
              </a:rPr>
              <a:t> 35</a:t>
            </a:r>
          </a:p>
          <a:p>
            <a:pPr marL="0" indent="0">
              <a:buNone/>
            </a:pPr>
            <a:r>
              <a:rPr lang="en-AZ" b="1" dirty="0">
                <a:solidFill>
                  <a:schemeClr val="accent6"/>
                </a:solidFill>
              </a:rPr>
              <a:t>3 </a:t>
            </a:r>
            <a:r>
              <a:rPr lang="en-AZ" b="1" dirty="0"/>
              <a:t>?</a:t>
            </a:r>
            <a:r>
              <a:rPr lang="en-AZ" b="1" dirty="0">
                <a:solidFill>
                  <a:schemeClr val="accent6"/>
                </a:solidFill>
              </a:rPr>
              <a:t> 9 </a:t>
            </a:r>
            <a:r>
              <a:rPr lang="en-AZ" b="1" dirty="0"/>
              <a:t>=</a:t>
            </a:r>
            <a:r>
              <a:rPr lang="en-AZ" b="1" dirty="0">
                <a:solidFill>
                  <a:schemeClr val="accent6"/>
                </a:solidFill>
              </a:rPr>
              <a:t> 27</a:t>
            </a:r>
          </a:p>
          <a:p>
            <a:pPr marL="0" indent="0">
              <a:buNone/>
            </a:pPr>
            <a:endParaRPr lang="en-AZ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en-AZ" b="1" dirty="0">
                <a:solidFill>
                  <a:schemeClr val="accent6"/>
                </a:solidFill>
              </a:rPr>
              <a:t>4     3 </a:t>
            </a:r>
            <a:r>
              <a:rPr lang="en-AZ" b="1" dirty="0"/>
              <a:t>= ?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91A9D369-2029-04CF-E1C1-636C002954E4}"/>
              </a:ext>
            </a:extLst>
          </p:cNvPr>
          <p:cNvSpPr/>
          <p:nvPr/>
        </p:nvSpPr>
        <p:spPr>
          <a:xfrm>
            <a:off x="1675524" y="1617362"/>
            <a:ext cx="1208689" cy="52551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dirty="0">
                <a:solidFill>
                  <a:schemeClr val="tx1"/>
                </a:solidFill>
              </a:rPr>
              <a:t>Data</a:t>
            </a:r>
            <a:r>
              <a:rPr lang="en-AZ" dirty="0"/>
              <a:t> 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2D794EE0-684E-2B28-43ED-1FEF57C98DB5}"/>
              </a:ext>
            </a:extLst>
          </p:cNvPr>
          <p:cNvSpPr/>
          <p:nvPr/>
        </p:nvSpPr>
        <p:spPr>
          <a:xfrm>
            <a:off x="1675524" y="2237471"/>
            <a:ext cx="1208689" cy="52551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dirty="0">
                <a:solidFill>
                  <a:schemeClr val="tx1"/>
                </a:solidFill>
              </a:rPr>
              <a:t>Proqram</a:t>
            </a:r>
            <a:r>
              <a:rPr lang="en-AZ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BDE80E-11B1-833D-814A-7B63BF959DF6}"/>
              </a:ext>
            </a:extLst>
          </p:cNvPr>
          <p:cNvSpPr/>
          <p:nvPr/>
        </p:nvSpPr>
        <p:spPr>
          <a:xfrm>
            <a:off x="3104931" y="1617362"/>
            <a:ext cx="2196662" cy="11456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dirty="0">
                <a:solidFill>
                  <a:srgbClr val="FF0000"/>
                </a:solidFill>
              </a:rPr>
              <a:t>Ənənəvi </a:t>
            </a:r>
          </a:p>
          <a:p>
            <a:pPr algn="ctr"/>
            <a:r>
              <a:rPr lang="en-AZ" dirty="0">
                <a:solidFill>
                  <a:srgbClr val="FF0000"/>
                </a:solidFill>
              </a:rPr>
              <a:t>proqramlaşdırma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EE3BD8A3-2181-6B29-48D6-21B4A5B13023}"/>
              </a:ext>
            </a:extLst>
          </p:cNvPr>
          <p:cNvSpPr/>
          <p:nvPr/>
        </p:nvSpPr>
        <p:spPr>
          <a:xfrm>
            <a:off x="5522311" y="1927416"/>
            <a:ext cx="1208689" cy="52551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</a:t>
            </a:r>
            <a:r>
              <a:rPr lang="en-AZ" dirty="0">
                <a:solidFill>
                  <a:schemeClr val="tx1"/>
                </a:solidFill>
              </a:rPr>
              <a:t>əticə</a:t>
            </a:r>
            <a:r>
              <a:rPr lang="en-AZ" dirty="0"/>
              <a:t> 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757A5231-4027-7990-762D-B3C8A6F8CFC4}"/>
              </a:ext>
            </a:extLst>
          </p:cNvPr>
          <p:cNvSpPr/>
          <p:nvPr/>
        </p:nvSpPr>
        <p:spPr>
          <a:xfrm>
            <a:off x="1675524" y="4405068"/>
            <a:ext cx="1208689" cy="52551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dirty="0">
                <a:solidFill>
                  <a:schemeClr val="tx1"/>
                </a:solidFill>
              </a:rPr>
              <a:t>Data</a:t>
            </a:r>
            <a:r>
              <a:rPr lang="en-AZ" dirty="0"/>
              <a:t> 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F2D9AEC4-9695-3C6A-F54E-9BF46A654855}"/>
              </a:ext>
            </a:extLst>
          </p:cNvPr>
          <p:cNvSpPr/>
          <p:nvPr/>
        </p:nvSpPr>
        <p:spPr>
          <a:xfrm>
            <a:off x="1675524" y="5025177"/>
            <a:ext cx="1208689" cy="52551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dirty="0">
                <a:solidFill>
                  <a:schemeClr val="tx1"/>
                </a:solidFill>
              </a:rPr>
              <a:t>Nəticə</a:t>
            </a:r>
            <a:r>
              <a:rPr lang="en-AZ" dirty="0"/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D520B9-B3AA-AB0C-C0A2-E9E26AF901D2}"/>
              </a:ext>
            </a:extLst>
          </p:cNvPr>
          <p:cNvSpPr/>
          <p:nvPr/>
        </p:nvSpPr>
        <p:spPr>
          <a:xfrm>
            <a:off x="3104931" y="4405068"/>
            <a:ext cx="2196662" cy="11456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Z" dirty="0">
                <a:solidFill>
                  <a:srgbClr val="FF0000"/>
                </a:solidFill>
              </a:rPr>
              <a:t>Machine </a:t>
            </a:r>
          </a:p>
          <a:p>
            <a:pPr algn="ctr"/>
            <a:r>
              <a:rPr lang="en-AZ" dirty="0">
                <a:solidFill>
                  <a:srgbClr val="FF0000"/>
                </a:solidFill>
              </a:rPr>
              <a:t>Learning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FC441FAA-500A-3773-A93C-0284AD731882}"/>
              </a:ext>
            </a:extLst>
          </p:cNvPr>
          <p:cNvSpPr/>
          <p:nvPr/>
        </p:nvSpPr>
        <p:spPr>
          <a:xfrm>
            <a:off x="5522311" y="4715122"/>
            <a:ext cx="1208689" cy="525517"/>
          </a:xfrm>
          <a:prstGeom prst="rightArrow">
            <a:avLst>
              <a:gd name="adj1" fmla="val 50000"/>
              <a:gd name="adj2" fmla="val 50154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Proqram</a:t>
            </a:r>
            <a:r>
              <a:rPr lang="en-AZ" dirty="0"/>
              <a:t>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88F59EE-54CB-15CC-2B7C-F6D3A680F288}"/>
              </a:ext>
            </a:extLst>
          </p:cNvPr>
          <p:cNvCxnSpPr>
            <a:cxnSpLocks/>
          </p:cNvCxnSpPr>
          <p:nvPr/>
        </p:nvCxnSpPr>
        <p:spPr>
          <a:xfrm>
            <a:off x="602593" y="3429000"/>
            <a:ext cx="10294007" cy="122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riangle 22">
            <a:extLst>
              <a:ext uri="{FF2B5EF4-FFF2-40B4-BE49-F238E27FC236}">
                <a16:creationId xmlns:a16="http://schemas.microsoft.com/office/drawing/2014/main" id="{E9D41F90-4CAE-E7E3-C1DA-F32962415CD2}"/>
              </a:ext>
            </a:extLst>
          </p:cNvPr>
          <p:cNvSpPr/>
          <p:nvPr/>
        </p:nvSpPr>
        <p:spPr>
          <a:xfrm>
            <a:off x="7801523" y="1087958"/>
            <a:ext cx="250277" cy="29283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Z"/>
          </a:p>
        </p:txBody>
      </p:sp>
      <p:sp>
        <p:nvSpPr>
          <p:cNvPr id="24" name="Triangle 23">
            <a:extLst>
              <a:ext uri="{FF2B5EF4-FFF2-40B4-BE49-F238E27FC236}">
                <a16:creationId xmlns:a16="http://schemas.microsoft.com/office/drawing/2014/main" id="{F27D2E1C-84C4-5CF1-31AD-164A43A8CF99}"/>
              </a:ext>
            </a:extLst>
          </p:cNvPr>
          <p:cNvSpPr/>
          <p:nvPr/>
        </p:nvSpPr>
        <p:spPr>
          <a:xfrm>
            <a:off x="7801523" y="1584600"/>
            <a:ext cx="250277" cy="29283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Z"/>
          </a:p>
        </p:txBody>
      </p:sp>
      <p:sp>
        <p:nvSpPr>
          <p:cNvPr id="25" name="Triangle 24">
            <a:extLst>
              <a:ext uri="{FF2B5EF4-FFF2-40B4-BE49-F238E27FC236}">
                <a16:creationId xmlns:a16="http://schemas.microsoft.com/office/drawing/2014/main" id="{AD15BDD1-4D00-1B02-B7F3-7AEF8E37BD8C}"/>
              </a:ext>
            </a:extLst>
          </p:cNvPr>
          <p:cNvSpPr/>
          <p:nvPr/>
        </p:nvSpPr>
        <p:spPr>
          <a:xfrm>
            <a:off x="7801522" y="2639522"/>
            <a:ext cx="250277" cy="29283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Z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5801BB35-CFC1-A23B-85AC-6E9894F934D3}"/>
              </a:ext>
            </a:extLst>
          </p:cNvPr>
          <p:cNvSpPr txBox="1">
            <a:spLocks/>
          </p:cNvSpPr>
          <p:nvPr/>
        </p:nvSpPr>
        <p:spPr>
          <a:xfrm>
            <a:off x="9514703" y="4401486"/>
            <a:ext cx="1858894" cy="591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Z" dirty="0"/>
              <a:t>ML     ? =  </a:t>
            </a:r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A739F534-8D60-404F-4611-13636CD3E017}"/>
              </a:ext>
            </a:extLst>
          </p:cNvPr>
          <p:cNvSpPr/>
          <p:nvPr/>
        </p:nvSpPr>
        <p:spPr>
          <a:xfrm>
            <a:off x="10928125" y="4470528"/>
            <a:ext cx="250277" cy="29283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Z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42A08559-F8E7-309F-4703-5B059DD4ECCB}"/>
              </a:ext>
            </a:extLst>
          </p:cNvPr>
          <p:cNvSpPr/>
          <p:nvPr/>
        </p:nvSpPr>
        <p:spPr>
          <a:xfrm>
            <a:off x="10161746" y="4515346"/>
            <a:ext cx="229257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Z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23931775-F4EF-378C-7200-8E281F29DFEC}"/>
              </a:ext>
            </a:extLst>
          </p:cNvPr>
          <p:cNvSpPr/>
          <p:nvPr/>
        </p:nvSpPr>
        <p:spPr>
          <a:xfrm>
            <a:off x="7790682" y="5727053"/>
            <a:ext cx="250277" cy="29283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Z"/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6017C3F1-D0C9-BC7C-8C7B-41B103E04803}"/>
              </a:ext>
            </a:extLst>
          </p:cNvPr>
          <p:cNvSpPr/>
          <p:nvPr/>
        </p:nvSpPr>
        <p:spPr>
          <a:xfrm>
            <a:off x="9060587" y="4139182"/>
            <a:ext cx="388440" cy="8899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Z"/>
          </a:p>
        </p:txBody>
      </p:sp>
    </p:spTree>
    <p:extLst>
      <p:ext uri="{BB962C8B-B14F-4D97-AF65-F5344CB8AC3E}">
        <p14:creationId xmlns:p14="http://schemas.microsoft.com/office/powerpoint/2010/main" val="3152721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D4F896-5B14-DFC7-E985-D6871A42BB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15" t="26642" r="73208"/>
          <a:stretch/>
        </p:blipFill>
        <p:spPr>
          <a:xfrm>
            <a:off x="8166100" y="2570754"/>
            <a:ext cx="3149600" cy="3918919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22F681D-D088-3A8A-69B3-39FC9D711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316"/>
          </a:xfrm>
        </p:spPr>
        <p:txBody>
          <a:bodyPr>
            <a:normAutofit fontScale="90000"/>
          </a:bodyPr>
          <a:lstStyle/>
          <a:p>
            <a:r>
              <a:rPr lang="en-AZ" dirty="0"/>
              <a:t>    ML necə öyrənir?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3EF5099-4FD7-64A6-B2FC-3DAE24B5F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00" y="808830"/>
            <a:ext cx="6839452" cy="4140148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8647E3F2-DB65-F70C-A390-4555193128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1979" b="77991"/>
          <a:stretch/>
        </p:blipFill>
        <p:spPr>
          <a:xfrm>
            <a:off x="6546969" y="808830"/>
            <a:ext cx="990983" cy="732621"/>
          </a:xfrm>
          <a:prstGeom prst="rect">
            <a:avLst/>
          </a:prstGeom>
        </p:spPr>
      </p:pic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56B60065-95FE-3D08-F6A5-350E7E7F6E0D}"/>
              </a:ext>
            </a:extLst>
          </p:cNvPr>
          <p:cNvCxnSpPr/>
          <p:nvPr/>
        </p:nvCxnSpPr>
        <p:spPr>
          <a:xfrm>
            <a:off x="876300" y="2878904"/>
            <a:ext cx="7073900" cy="2518596"/>
          </a:xfrm>
          <a:prstGeom prst="bentConnector3">
            <a:avLst>
              <a:gd name="adj1" fmla="val -7092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152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5DA7DE5-E9E5-72EA-BE84-E2E88E6B8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316"/>
          </a:xfrm>
        </p:spPr>
        <p:txBody>
          <a:bodyPr>
            <a:normAutofit fontScale="90000"/>
          </a:bodyPr>
          <a:lstStyle/>
          <a:p>
            <a:r>
              <a:rPr lang="en-AZ" dirty="0"/>
              <a:t>    ML necə öyrənir?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DD6292-201B-A2E3-DB1E-BE01E3FFA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566" y="3083011"/>
            <a:ext cx="6417276" cy="32086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C754BE-D5E7-5249-CBB8-3CB19AC19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961" y="1216673"/>
            <a:ext cx="3216704" cy="1680987"/>
          </a:xfrm>
          <a:prstGeom prst="rect">
            <a:avLst/>
          </a:prstGeom>
        </p:spPr>
      </p:pic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B7BDB889-69CB-CC07-6353-7647928D2E1B}"/>
              </a:ext>
            </a:extLst>
          </p:cNvPr>
          <p:cNvCxnSpPr>
            <a:cxnSpLocks/>
          </p:cNvCxnSpPr>
          <p:nvPr/>
        </p:nvCxnSpPr>
        <p:spPr>
          <a:xfrm>
            <a:off x="4003589" y="1841157"/>
            <a:ext cx="3571103" cy="1482811"/>
          </a:xfrm>
          <a:prstGeom prst="bentConnector3">
            <a:avLst>
              <a:gd name="adj1" fmla="val 100173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4520B1B8-1B74-05AE-632E-2EF31268DEB4}"/>
              </a:ext>
            </a:extLst>
          </p:cNvPr>
          <p:cNvCxnSpPr>
            <a:cxnSpLocks/>
          </p:cNvCxnSpPr>
          <p:nvPr/>
        </p:nvCxnSpPr>
        <p:spPr>
          <a:xfrm>
            <a:off x="4003589" y="2594919"/>
            <a:ext cx="4955060" cy="729049"/>
          </a:xfrm>
          <a:prstGeom prst="bentConnector3">
            <a:avLst>
              <a:gd name="adj1" fmla="val 100125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29122D1F-51AA-A181-66B0-6B5549599B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416" t="11394" r="62444" b="61408"/>
          <a:stretch/>
        </p:blipFill>
        <p:spPr>
          <a:xfrm>
            <a:off x="8779476" y="5625037"/>
            <a:ext cx="358346" cy="381252"/>
          </a:xfrm>
          <a:prstGeom prst="rect">
            <a:avLst/>
          </a:prstGeom>
        </p:spPr>
      </p:pic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5C595767-5F2A-5876-28EA-EC03AEE0C5DD}"/>
              </a:ext>
            </a:extLst>
          </p:cNvPr>
          <p:cNvCxnSpPr/>
          <p:nvPr/>
        </p:nvCxnSpPr>
        <p:spPr>
          <a:xfrm rot="10800000">
            <a:off x="1037968" y="3083012"/>
            <a:ext cx="3893598" cy="895865"/>
          </a:xfrm>
          <a:prstGeom prst="bentConnector3">
            <a:avLst>
              <a:gd name="adj1" fmla="val 100143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677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5DA7DE5-E9E5-72EA-BE84-E2E88E6B8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91316"/>
          </a:xfrm>
        </p:spPr>
        <p:txBody>
          <a:bodyPr>
            <a:normAutofit fontScale="90000"/>
          </a:bodyPr>
          <a:lstStyle/>
          <a:p>
            <a:r>
              <a:rPr lang="en-AZ" dirty="0"/>
              <a:t>    ML necə öyrənir?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45060D2-9570-DAB6-EB49-F17946F5E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255" y="1581665"/>
            <a:ext cx="9507489" cy="369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01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2DAB86-D7E8-E26D-8993-B72AD78B1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7493" b="20028"/>
          <a:stretch/>
        </p:blipFill>
        <p:spPr>
          <a:xfrm>
            <a:off x="4576815" y="3323895"/>
            <a:ext cx="2035503" cy="1271753"/>
          </a:xfr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6865D3-34DB-96A1-463F-7BE46DD234B7}"/>
              </a:ext>
            </a:extLst>
          </p:cNvPr>
          <p:cNvCxnSpPr>
            <a:cxnSpLocks/>
          </p:cNvCxnSpPr>
          <p:nvPr/>
        </p:nvCxnSpPr>
        <p:spPr>
          <a:xfrm>
            <a:off x="7505700" y="2451100"/>
            <a:ext cx="0" cy="29591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699D57D1-312D-D52E-2087-5D303EB24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738489"/>
          </a:xfrm>
        </p:spPr>
        <p:txBody>
          <a:bodyPr>
            <a:normAutofit/>
          </a:bodyPr>
          <a:lstStyle/>
          <a:p>
            <a:r>
              <a:rPr lang="en-US" sz="4000" dirty="0"/>
              <a:t>    </a:t>
            </a:r>
            <a:r>
              <a:rPr lang="en-US" sz="4000" dirty="0" err="1"/>
              <a:t>Niyə</a:t>
            </a:r>
            <a:r>
              <a:rPr lang="en-US" sz="4000" dirty="0"/>
              <a:t> </a:t>
            </a:r>
            <a:r>
              <a:rPr lang="en-US" sz="4000" dirty="0" err="1"/>
              <a:t>buqədər</a:t>
            </a:r>
            <a:r>
              <a:rPr lang="en-US" sz="4000" dirty="0"/>
              <a:t> </a:t>
            </a:r>
            <a:r>
              <a:rPr lang="en-US" sz="4000" dirty="0" err="1"/>
              <a:t>çeşidli</a:t>
            </a:r>
            <a:r>
              <a:rPr lang="en-US" sz="4000" dirty="0"/>
              <a:t> </a:t>
            </a:r>
            <a:r>
              <a:rPr lang="en-US" sz="4000" dirty="0" err="1"/>
              <a:t>və</a:t>
            </a:r>
            <a:r>
              <a:rPr lang="en-US" sz="4000" dirty="0"/>
              <a:t> </a:t>
            </a:r>
            <a:r>
              <a:rPr lang="en-US" sz="4000" dirty="0" err="1"/>
              <a:t>böyük</a:t>
            </a:r>
            <a:r>
              <a:rPr lang="en-US" sz="4000" dirty="0"/>
              <a:t> </a:t>
            </a:r>
            <a:r>
              <a:rPr lang="en-US" sz="4000" dirty="0" err="1"/>
              <a:t>dataya</a:t>
            </a:r>
            <a:r>
              <a:rPr lang="en-US" sz="4000" dirty="0"/>
              <a:t> </a:t>
            </a:r>
            <a:r>
              <a:rPr lang="en-US" sz="4000" dirty="0" err="1"/>
              <a:t>ehtiyac</a:t>
            </a:r>
            <a:r>
              <a:rPr lang="en-US" sz="4000" dirty="0"/>
              <a:t> var?</a:t>
            </a:r>
            <a:endParaRPr lang="en-AZ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E4EC5F-5E21-FBE3-8D0D-4DC7DA5990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28" t="2724" r="5012" b="3923"/>
          <a:stretch/>
        </p:blipFill>
        <p:spPr>
          <a:xfrm>
            <a:off x="1080357" y="1636548"/>
            <a:ext cx="2033178" cy="2959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858D8C-7F2C-4C9F-FBD3-D6E9D6C4D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9083" y="3323895"/>
            <a:ext cx="1521116" cy="127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12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3121</TotalTime>
  <Words>153</Words>
  <Application>Microsoft Macintosh PowerPoint</Application>
  <PresentationFormat>Widescreen</PresentationFormat>
  <Paragraphs>58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    Data Science nədir?</vt:lpstr>
      <vt:lpstr>    Data Science nədir?</vt:lpstr>
      <vt:lpstr>    Data Science nədir?</vt:lpstr>
      <vt:lpstr>    ML nədir?</vt:lpstr>
      <vt:lpstr>    ML necə öyrənir?</vt:lpstr>
      <vt:lpstr>    ML necə öyrənir?</vt:lpstr>
      <vt:lpstr>    ML necə öyrənir?</vt:lpstr>
      <vt:lpstr>    Niyə buqədər çeşidli və böyük dataya ehtiyac var?</vt:lpstr>
      <vt:lpstr>    Niyə buqədər çeşidli və böyük dataya ehtiyac var?</vt:lpstr>
      <vt:lpstr>    Niyə buqədər çeşidli və böyük dataya ehtiyac var?</vt:lpstr>
      <vt:lpstr>    Niyə buqədər çeşidli və böyük dataya ehtiyac var?</vt:lpstr>
      <vt:lpstr>    Data Science addımları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Microsoft Office User</dc:creator>
  <cp:lastModifiedBy>Tarlan Cabiyev</cp:lastModifiedBy>
  <cp:revision>222</cp:revision>
  <dcterms:created xsi:type="dcterms:W3CDTF">2022-06-11T09:47:04Z</dcterms:created>
  <dcterms:modified xsi:type="dcterms:W3CDTF">2025-08-07T15:50:25Z</dcterms:modified>
</cp:coreProperties>
</file>

<file path=docProps/thumbnail.jpeg>
</file>